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4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1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2" r:id="rId11"/>
    <p:sldId id="269" r:id="rId12"/>
    <p:sldId id="263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71" d="100"/>
          <a:sy n="71" d="100"/>
        </p:scale>
        <p:origin x="283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de-DE" noProof="0" dirty="0"/>
            <a:t>Funktionen für den Benutzer 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de-DE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de-DE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de-DE" noProof="0" dirty="0"/>
            <a:t>Bauelemente und Konfiguration</a:t>
          </a: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de-DE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de-DE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de-DE" noProof="0" dirty="0"/>
            <a:t>Programmierung und Messung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de-DE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de-DE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>
          <a:noFill/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 dirty="0" err="1"/>
            <a:t>Atmega</a:t>
          </a:r>
          <a:r>
            <a:rPr lang="de-DE" noProof="0" dirty="0"/>
            <a:t> 48A 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de-DE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de-DE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noProof="0" dirty="0"/>
            <a:t>LEDs: Port D Minute  und Port C Stunden.		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de-DE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de-DE" noProof="0" dirty="0"/>
        </a:p>
      </dgm:t>
    </dgm:pt>
    <dgm:pt modelId="{5605D28D-2CE6-4513-8566-952984E21E14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sz="1700" noProof="0" dirty="0"/>
            <a:t>Tasten: Port </a:t>
          </a:r>
          <a:r>
            <a:rPr lang="de-DE" sz="2400" noProof="0" dirty="0"/>
            <a:t>B</a:t>
          </a:r>
          <a:r>
            <a:rPr lang="de-DE" sz="1700" noProof="0" dirty="0"/>
            <a:t> PCINT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de-DE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de-DE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de-DE" sz="1800" noProof="1"/>
            <a:t>Uhrenquarz (32 768 Hz) ASC PIN9/10</a:t>
          </a:r>
          <a:endParaRPr lang="de-DE" sz="1800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de-DE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de-DE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1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1"/>
      <dgm:spPr/>
    </dgm:pt>
    <dgm:pt modelId="{429CABD1-4116-474B-81BF-735E2CA9DD00}" type="pres">
      <dgm:prSet presAssocID="{7E5AA53B-3EEE-4DE4-BB81-9044890C2946}" presName="dstNode" presStyleLbl="node1" presStyleIdx="0" presStyleCnt="1"/>
      <dgm:spPr/>
    </dgm:pt>
    <dgm:pt modelId="{58319267-C71E-43C9-94E1-827D0616C7A7}" type="pres">
      <dgm:prSet presAssocID="{6750AC01-D39D-4F3A-9DC8-2A211EE986A2}" presName="text_1" presStyleLbl="node1" presStyleIdx="0" presStyleCnt="1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1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/>
            <a:t>Funktionen für den Benutzer 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/>
            <a:t>Bauelemente und Konfiguration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/>
            <a:t>Programmierung und Messung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002719" y="-462440"/>
          <a:ext cx="3582090" cy="3582090"/>
        </a:xfrm>
        <a:prstGeom prst="blockArc">
          <a:avLst>
            <a:gd name="adj1" fmla="val 18900000"/>
            <a:gd name="adj2" fmla="val 2700000"/>
            <a:gd name="adj3" fmla="val 603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72522" y="265721"/>
          <a:ext cx="5403754" cy="53144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1832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 err="1"/>
            <a:t>Atmega</a:t>
          </a:r>
          <a:r>
            <a:rPr lang="de-DE" sz="1700" kern="1200" noProof="0" dirty="0"/>
            <a:t> 48A </a:t>
          </a:r>
        </a:p>
      </dsp:txBody>
      <dsp:txXfrm>
        <a:off x="372522" y="265721"/>
        <a:ext cx="5403754" cy="531442"/>
      </dsp:txXfrm>
    </dsp:sp>
    <dsp:sp modelId="{07CB3071-D555-47DA-A36A-69EB91531FD8}">
      <dsp:nvSpPr>
        <dsp:cNvPr id="0" name=""/>
        <dsp:cNvSpPr/>
      </dsp:nvSpPr>
      <dsp:spPr>
        <a:xfrm>
          <a:off x="40371" y="199290"/>
          <a:ext cx="664302" cy="6643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565701" y="1062884"/>
          <a:ext cx="5210575" cy="53144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1832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LEDs: Port D Minute  und Port C Stunden.		</a:t>
          </a:r>
        </a:p>
      </dsp:txBody>
      <dsp:txXfrm>
        <a:off x="565701" y="1062884"/>
        <a:ext cx="5210575" cy="531442"/>
      </dsp:txXfrm>
    </dsp:sp>
    <dsp:sp modelId="{3F8116AC-FAC3-4E95-9865-93CCFEB191B9}">
      <dsp:nvSpPr>
        <dsp:cNvPr id="0" name=""/>
        <dsp:cNvSpPr/>
      </dsp:nvSpPr>
      <dsp:spPr>
        <a:xfrm>
          <a:off x="233550" y="996453"/>
          <a:ext cx="664302" cy="6643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372522" y="1860047"/>
          <a:ext cx="5403754" cy="53144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1832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noProof="0" dirty="0"/>
            <a:t>Tasten: Port </a:t>
          </a:r>
          <a:r>
            <a:rPr lang="de-DE" sz="2400" kern="1200" noProof="0" dirty="0"/>
            <a:t>B</a:t>
          </a:r>
          <a:r>
            <a:rPr lang="de-DE" sz="1700" kern="1200" noProof="0" dirty="0"/>
            <a:t> PCINT</a:t>
          </a:r>
        </a:p>
      </dsp:txBody>
      <dsp:txXfrm>
        <a:off x="372522" y="1860047"/>
        <a:ext cx="5403754" cy="531442"/>
      </dsp:txXfrm>
    </dsp:sp>
    <dsp:sp modelId="{A965097E-32F1-4AB8-8C4E-2814A7596B2F}">
      <dsp:nvSpPr>
        <dsp:cNvPr id="0" name=""/>
        <dsp:cNvSpPr/>
      </dsp:nvSpPr>
      <dsp:spPr>
        <a:xfrm>
          <a:off x="40371" y="1793616"/>
          <a:ext cx="664302" cy="6643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1163212" y="-198361"/>
          <a:ext cx="1518594" cy="1518594"/>
        </a:xfrm>
        <a:prstGeom prst="blockArc">
          <a:avLst>
            <a:gd name="adj1" fmla="val 18900000"/>
            <a:gd name="adj2" fmla="val 2700000"/>
            <a:gd name="adj3" fmla="val 1422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44693" y="285180"/>
          <a:ext cx="5379451" cy="5515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5243" tIns="45720" rIns="45720" bIns="45720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noProof="1"/>
            <a:t>Uhrenquarz (32 768 Hz) ASC PIN9/10</a:t>
          </a:r>
          <a:endParaRPr lang="de-DE" sz="1800" kern="1200" noProof="0" dirty="0"/>
        </a:p>
      </dsp:txBody>
      <dsp:txXfrm>
        <a:off x="344693" y="285180"/>
        <a:ext cx="5379451" cy="551510"/>
      </dsp:txXfrm>
    </dsp:sp>
    <dsp:sp modelId="{07CB3071-D555-47DA-A36A-69EB91531FD8}">
      <dsp:nvSpPr>
        <dsp:cNvPr id="0" name=""/>
        <dsp:cNvSpPr/>
      </dsp:nvSpPr>
      <dsp:spPr>
        <a:xfrm>
          <a:off x="0" y="216241"/>
          <a:ext cx="689387" cy="6893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Symbolliste mit Bezeichnungen"/>
  <dgm:desc val="Hiermit zeigen Sie nicht sequenzielle oder gruppierte Informationsblöcke begleitet von einem zugehörigen visuellen Element an. Eignet sich am besten für Symbole oder kleine Bilder mit kurzen Textbeschriftung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06.03.2025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8:0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50:1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1 588 24575,'2'-19'0,"1"1"0,1 0 0,1 0 0,0 0 0,2 1 0,0 0 0,0 0 0,2 1 0,20-30 0,6-1 0,2 2 0,2 1 0,2 2 0,2 2 0,66-48 0,-99 79 0,1 1 0,0 0 0,0 1 0,1 0 0,0 1 0,0 0 0,1 1 0,-1 0 0,1 1 0,0 0 0,0 1 0,1 1 0,-1 0 0,1 1 0,-1 0 0,1 1 0,-1 1 0,1 0 0,-1 1 0,17 3 0,-15-1 0,0 1 0,1 0 0,-1 0 0,-1 2 0,1 0 0,-1 0 0,-1 2 0,1-1 0,-1 2 0,18 17 0,-25-21 0,0 0 0,-1 1 0,1-1 0,-2 1 0,1 0 0,-1 0 0,0 1 0,0 0 0,-1-1 0,0 1 0,-1 0 0,1 0 0,-2 1 0,1-1 0,-1 0 0,0 1 0,-1-1 0,0 0 0,0 1 0,-1-1 0,0 1 0,-2 7 0,-2-2 0,0 0 0,0 0 0,-2-1 0,1 0 0,-2 0 0,0-1 0,0 0 0,-1 0 0,-1-1 0,-14 14 0,-15 11 0,-61 45 0,55-48 0,0-2 0,-3-1 0,0-3 0,-1-2 0,-2-3 0,-67 22 0,115-43 0,-28 9 0,26-4 0,18-2 0,66 2 0,129-7 0,-158-1 0,53-6 0,-64 3 0,1 2 0,47 3 0,-84 0 0,0 1 0,0-1 0,1 0 0,-1 1 0,0 0 0,0 0 0,0 0 0,0 0 0,0 1 0,0-1 0,0 1 0,0-1 0,0 1 0,0 0 0,-1 0 0,1 0 0,-1 1 0,0-1 0,0 1 0,0-1 0,0 1 0,0 0 0,0-1 0,-1 1 0,1 0 0,-1 0 0,0 0 0,0 1 0,0-1 0,0 0 0,0 0 0,-1 0 0,1 1 0,-1-1 0,0 0 0,0 1 0,0-1 0,-2 6 0,1 1 0,-1 0 0,0 1 0,-1-1 0,0 0 0,0-1 0,-1 1 0,0-1 0,-1 1 0,0-1 0,-1 0 0,-9 11 0,4-9 0,0-1 0,0 0 0,-1-1 0,-1 0 0,1-1 0,-2 0 0,1-1 0,-1-1 0,1 0 0,-27 7 0,-14 0 0,-88 11 0,55-11 0,-83 15-1365,136-23-5461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50:18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24575,'15'16'0,"-1"1"0,-1 0 0,0 1 0,-2 1 0,0 0 0,-1 1 0,0-1 0,10 38 0,0 10 0,16 95 0,-17-16-1365,-14-119-5461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50:20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0 485 24575,'2'-15'0,"1"1"0,1-1 0,0 1 0,0 0 0,2 0 0,0 1 0,0 0 0,1 0 0,9-13 0,6-14 0,118-196 0,-138 232 0,1-1 0,0 1 0,0 0 0,0 0 0,1 0 0,-1 1 0,1-1 0,0 1 0,0 0 0,0 0 0,1 0 0,-1 0 0,1 1 0,-1 0 0,1 0 0,6-2 0,-7 4 0,1 0 0,0-1 0,0 2 0,0-1 0,-1 1 0,1-1 0,0 1 0,0 0 0,-1 1 0,1-1 0,-1 1 0,1 0 0,-1 0 0,0 1 0,0-1 0,7 6 0,1 2 0,0 0 0,-1 0 0,0 1 0,-1 1 0,0 0 0,-1 0 0,0 1 0,-1 0 0,0 0 0,-1 1 0,-1 0 0,9 27 0,-13-33 0,-1-1 0,1 0 0,-1 0 0,-1 1 0,1-1 0,-1 0 0,0 1 0,-1-1 0,0 0 0,0 0 0,-1 1 0,-3 9 0,3-12 0,-1 0 0,0 1 0,0-1 0,0 0 0,-1-1 0,1 1 0,-1-1 0,-1 1 0,1-1 0,0-1 0,-1 1 0,0 0 0,0-1 0,0 0 0,0 0 0,0-1 0,-8 3 0,-51 11 0,52-14 0,1 1 0,-1-1 0,1 2 0,-12 4 0,22-8 0,1 0 0,-1 1 0,1-1 0,-1 0 0,0 0 0,1 0 0,-1 0 0,1 1 0,0-1 0,-1 0 0,1 1 0,-1-1 0,1 0 0,-1 1 0,1-1 0,0 0 0,-1 1 0,1-1 0,0 1 0,-1-1 0,1 1 0,0-1 0,-1 0 0,1 1 0,0-1 0,0 1 0,0-1 0,0 1 0,0 0 0,-1-1 0,1 1 0,0-1 0,0 2 0,17 7 0,28 0 0,21-8 0,-51-2 0,1 1 0,-1 0 0,0 1 0,30 6 0,-42-5 0,-1-1 0,1 1 0,0 0 0,-1 0 0,1 0 0,-1 0 0,0 0 0,1 0 0,-1 1 0,0-1 0,-1 1 0,1-1 0,0 1 0,-1 0 0,1 0 0,-1 0 0,0 0 0,0 0 0,0 0 0,0 0 0,-1 0 0,1 0 0,-1 0 0,0 1 0,0-1 0,0 0 0,0 3 0,0 11 0,-1-1 0,-1 0 0,-7 31 0,7-40 7,1-1 0,-2 0-1,1 1 1,-1-1 0,0 0-1,0 0 1,-1-1-1,0 1 1,0-1 0,0 0-1,-1 0 1,1 0 0,-1 0-1,0-1 1,-1 0 0,1 0-1,-8 4 1,2-2-172,0-1 0,0-1 0,-1 0 0,1 0 0,-1-2 0,0 1 0,0-1 0,-21 1 0,9-3-6661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6:5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0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1730 24575,'161'3'0,"170"-6"0,-244-10 0,-60 8 0,56-3 0,46 7 0,600 4 0,-491 23 0,11 0 0,-175-24 0,260-6 0,-321 1 0,-1 1 0,0-1 0,0-1 0,0 0 0,0-1 0,-1 0 0,1-1 0,-2 0 0,1 0 0,0-2 0,-1 1 0,-1-1 0,1 0 0,-1-1 0,-1 0 0,1-1 0,7-12 0,2-4 0,0-1 0,-2-1 0,-1 0 0,-2-1 0,17-50 0,-23 52 0,-1-1 0,-1 0 0,-1-1 0,-1 1 0,-2-1 0,-1 0 0,-4-31 0,-6-20 0,-25-98 0,8 83 0,14 54 0,-10-61 0,17 74 0,-2 1 0,-1 0 0,-18-38 0,25 62 0,-7-17 0,-1 1 0,-1 0 0,-1 1 0,-1 0 0,0 1 0,-1 1 0,-1 0 0,-1 0 0,0 2 0,-1 0 0,0 1 0,-1 1 0,-34-18 0,-5 3 0,-1 4 0,0 1 0,-92-20 0,124 36 0,-165-36 0,-4-1 0,32 5 0,46 24 0,0 4 0,-184 10 0,127 2 0,127-2 0,-95 4 0,124-2 0,0 0 0,1 2 0,0 0 0,0 1 0,0 1 0,-17 8 0,-32 21 0,1 4 0,2 2 0,-88 75 0,144-111 0,0 1 0,0 0 0,1 0 0,0 1 0,0 0 0,0 0 0,1 1 0,0-1 0,1 1 0,0 0 0,0 0 0,0 1 0,1-1 0,1 1 0,-1 0 0,-1 16 0,-16 86 0,12-75 0,1 0 0,-2 50 0,10 452 0,0-520 0,0 0 0,1 0 0,1-1 0,1 1 0,0-1 0,1 1 0,1-1 0,1-1 0,0 1 0,2-1 0,-1-1 0,2 1 0,0-1 0,1-1 0,0 0 0,26 24 0,-18-21 0,-8-7 0,0 0 0,1 0 0,0-1 0,26 14 0,129 67 0,-101-52 0,124 53 0,-135-71-1365,-34-13-5461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23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914 3 24575,'-151'-2'0,"-163"5"0,122 25 0,59-6 0,30-2-1365,82-17-5461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25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466 1 24575,'-17'14'0,"-2"0"0,0-1 0,0 0 0,-1-2 0,0 0 0,-30 10 0,-11 7 0,-5 4 0,34-19 0,2 2 0,-57 37 0,85-51 0,0 1 0,0-1 0,0 1 0,0 0 0,1-1 0,-1 1 0,1 0 0,-1 0 0,1 0 0,0 0 0,-1 0 0,1 0 0,0 1 0,0-1 0,1 0 0,-1 0 0,0 1 0,1-1 0,0 1 0,-1 3 0,1-2 0,1-1 0,0 1 0,0-1 0,0 1 0,0-1 0,0 1 0,1-1 0,-1 0 0,1 1 0,0-1 0,0 0 0,4 4 0,7 7 0,1 0 0,1-1 0,0 0 0,19 12 0,-19-15 0,29 20 0,3-2 0,56 25 0,-33-18 0,-28-5-1365,-26-15-5461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30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24575,'0'459'-1365,"0"-438"-5461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3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24575,'0'4'0,"0"11"0,5 6 0,0 5 0,1 1 0,-2 1 0,3 0 0,1 0 0,-1-1 0,-2-1 0,-2 0 0,3 4 0,1 1 0,-2 0 0,-1-1 0,-1-6-8191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3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26 24575,'0'-4'0,"-4"-2"0,-11 1 0,-6 1 0,-9 1 0,-3 1 0,0 1 0,0 0 0,2 1 0,7 5 0,7 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49:51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14 24575,'-1'-1'0,"0"0"0,-1 0 0,1-1 0,0 1 0,-1 0 0,1 0 0,-1 1 0,0-1 0,1 0 0,-1 0 0,0 1 0,1-1 0,-1 1 0,0-1 0,1 1 0,-1 0 0,0 0 0,0 0 0,0 0 0,1 0 0,-1 0 0,0 0 0,0 1 0,1-1 0,-1 1 0,0-1 0,0 1 0,1 0 0,-1-1 0,1 1 0,-1 0 0,1 0 0,-1 0 0,1 0 0,-1 0 0,1 1 0,0-1 0,0 0 0,-2 4 0,-2 0 0,1 0 0,0 0 0,0 1 0,1-1 0,-1 1 0,1 0 0,1 0 0,-1 0 0,-2 11 0,2-3 0,1 1 0,0 0 0,1 0 0,0 0 0,1 1 0,1-1 0,1 0 0,0 0 0,1-1 0,0 1 0,2 0 0,-1-1 0,2 0 0,0 0 0,0 0 0,1-1 0,1 0 0,0-1 0,1 1 0,1-1 0,0-1 0,0 0 0,17 14 0,-20-20 0,5 6 0,1-1 0,0-1 0,0 0 0,1 0 0,1-2 0,16 8 0,-28-14-28,21 9-239,1-1-1,0-2 1,0 0-1,47 6 1,-49-12-6559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3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5 0,4 9 0,2 5 0,-1 2 0,-1-1 0,-1 0 0,4-6 0,0-20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3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37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24575,'2'24'0,"1"0"0,1-1 0,1 1 0,1 0 0,1-1 0,1-1 0,1 1 0,1-1 0,1-1 0,25 39 0,-34-57 0,0 0 0,0 0 0,0-1 0,1 1 0,-1 0 0,1-1 0,-1 1 0,1-1 0,0 0 0,3 2 0,-5-3 0,-1-1 0,1 0 0,-1 0 0,1 0 0,-1 0 0,1 0 0,-1 0 0,1 0 0,-1 0 0,1 0 0,-1 0 0,1 0 0,-1 0 0,0 0 0,1 0 0,-1 0 0,1 0 0,-1 0 0,1-1 0,-1 1 0,1 0 0,-1 0 0,0-1 0,1 1 0,-1 0 0,0 0 0,1-1 0,8-21 0,-7-3 0,-2-1 0,0 1 0,-1 0 0,-2 0 0,-7-35 0,-3-27 0,69 216 0,-45-95 0,-1 0 0,-2 1 0,-1 0 0,-1 0 0,0 56 0,-2-57 0,2 0 0,1-1 0,14 39 0,-12-44 0,-1 1 0,-1 0 0,-2 1 0,4 56 0,-9-80 0,0 3 0,0 1 0,-1-1 0,0 0 0,-3 12 0,4-20 0,0 0 0,0-1 0,-1 1 0,1 0 0,0 0 0,-1 0 0,1 0 0,-1 0 0,1-1 0,-1 1 0,1 0 0,-1-1 0,0 1 0,1 0 0,-1-1 0,0 1 0,1 0 0,-1-1 0,0 1 0,-1 0 0,0-1 0,1 0 0,0 0 0,-1 0 0,1-1 0,0 1 0,-1 0 0,1-1 0,0 1 0,0 0 0,0-1 0,-1 1 0,1-1 0,0 0 0,0 0 0,0 1 0,0-1 0,0 0 0,0 0 0,0 0 0,-1-1 0,-4-4 8,0-1 0,1-1 0,-1 1 0,1-1 0,1 1 0,-1-1 0,1-1 0,1 1 0,0-1 0,0 1 0,0-1-1,1 0 1,-1-12 0,-1-14-412,2 1 0,3-40 0,-1 65 140,1-22-6562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07:39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24575,'8'17'0,"-1"-1"0,-1 1 0,-1 1 0,0-1 0,4 33 0,-1 89 0,-8-108 0,1 0 0,1 0 0,1-1 0,2 0 0,16 53 0,-21-81 0,0-1 0,1 1 0,-1 0 0,1-1 0,-1 1 0,1-1 0,0 1 0,-1-1 0,1 0 0,0 1 0,0-1 0,0 0 0,0 1 0,0-1 0,0 0 0,0 0 0,1 0 0,-1 0 0,0 0 0,1 0 0,-1 0 0,1-1 0,-1 1 0,2 0 0,-1-1 0,-1-1 0,1 1 0,-1-1 0,0 0 0,1 1 0,-1-1 0,0 0 0,1 0 0,-1 0 0,0 0 0,0 0 0,0 0 0,0 0 0,0 0 0,0 0 0,0-1 0,0 1 0,-1 0 0,2-3 0,6-13 0,0 0 0,9-34 0,-16 48 0,3-15 0,-2 12 0,-1 0 0,1-1 0,0 1 0,0 0 0,0 0 0,1 0 0,0 1 0,7-11 0,-9 15 0,-1 1 0,0 0 0,1-1 0,-1 1 0,1 0 0,-1 0 0,1 0 0,-1-1 0,1 1 0,-1 0 0,1 0 0,-1 0 0,1 0 0,-1 0 0,1 0 0,-1 0 0,1 0 0,-1 0 0,1 0 0,-1 0 0,1 0 0,-1 1 0,1-1 0,-1 0 0,1 0 0,-1 0 0,1 1 0,-1-1 0,1 0 0,-1 1 0,0-1 0,1 0 0,-1 1 0,1-1 0,-1 0 0,0 1 0,0-1 0,1 1 0,-1-1 0,0 1 0,0-1 0,1 0 0,-1 1 0,0-1 0,0 2 0,14 28 0,-10-21 0,29 37 60,-29-41-202,1 0-1,-1 1 1,0-1-1,0 1 1,0 0-1,-1 0 1,0 0-1,0 1 0,3 11 1,-3 1-6684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49:53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28 24575,'-4'-5'0,"-6"-1"0,-6 1 0,-4 0 0,-3 2 0,-2 1 0,-2 1 0,-4 0 0,-1 1 0,0 1 0,1-1 0,6 4 0,7 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50:0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776 2 24575,'-148'-2'0,"-165"6"0,298-2 0,0 0 0,0 1 0,1 1 0,0 0 0,-1 1 0,1 1 0,1 0 0,-1 0 0,1 2 0,0 0 0,1 0 0,0 1 0,0 1 0,1 0 0,0 0 0,1 1 0,0 0 0,1 1 0,0 0 0,1 1 0,0 0 0,1 0 0,1 1 0,0-1 0,1 1 0,0 1 0,1-1 0,0 1 0,1-1 0,-1 25 0,3-21 0,-1 16 0,1 1 0,2 0 0,5 34 0,-4-63 0,0 0 0,0 0 0,1 0 0,-1-1 0,1 1 0,1-1 0,-1 0 0,1 0 0,0 0 0,0 0 0,0-1 0,1 1 0,-1-1 0,11 7 0,8 4 0,48 24 0,-64-35 0,17 7 0,0-1 0,1-2 0,0 0 0,0-1 0,0-2 0,42 4 0,156-5 0,-150-6 0,-64 2-227,0-1-1,0 0 1,0 0-1,0-1 1,9-3-1,-2-1-6598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50:0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24575,'2'0'0,"-1"0"0,1 1 0,0-1 0,0 1 0,0 0 0,-1-1 0,1 1 0,0 0 0,-1 0 0,1 0 0,-1 0 0,1 0 0,-1 0 0,1 0 0,-1 1 0,0-1 0,1 0 0,-1 1 0,0-1 0,0 1 0,0 0 0,0-1 0,-1 1 0,1 0 0,0-1 0,0 4 0,12 52 0,-11-48 0,90 486 0,-55-369-711,-33-113 57,6 15-6172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50:0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1 281 24575,'0'0'0,"0"1"0,0-1 0,0 1 0,0-1 0,0 0 0,0 1 0,0-1 0,0 1 0,0-1 0,1 1 0,-1-1 0,0 0 0,0 1 0,0-1 0,1 0 0,-1 1 0,0-1 0,1 0 0,-1 1 0,0-1 0,1 0 0,-1 1 0,0-1 0,1 0 0,-1 0 0,1 0 0,-1 1 0,0-1 0,1 0 0,-1 0 0,1 0 0,-1 0 0,1 0 0,0 0 0,22-2 0,21-15 0,62-41 0,161-118 0,-262 171 0,1 1 0,-1 0 0,1 1 0,0 0 0,0 0 0,0 0 0,1 0 0,-1 1 0,1 0 0,-1 0 0,1 1 0,0 0 0,-1 0 0,1 1 0,0-1 0,0 2 0,-1-1 0,1 1 0,0 0 0,0 0 0,-1 1 0,1-1 0,-1 2 0,1-1 0,-1 1 0,0 0 0,0 0 0,0 0 0,-1 1 0,1 0 0,-1 0 0,0 1 0,0-1 0,0 1 0,0 0 0,-1 1 0,6 8 0,-2-3 0,0 1 0,-1 1 0,0-1 0,-1 1 0,-1 0 0,0 1 0,0-1 0,-2 1 0,1 0 0,-2 0 0,0 0 0,-1 0 0,0 1 0,-1-1 0,-2 19 0,1 74 0,-2 44 0,3-146 0,-1 1 0,-1-1 0,1 1 0,-1-1 0,0 0 0,0 0 0,-1 1 0,1-2 0,-1 1 0,0 0 0,-1 0 0,1-1 0,-1 0 0,0 0 0,0 0 0,0 0 0,0 0 0,-1-1 0,1 0 0,-1 0 0,0 0 0,0-1 0,0 1 0,-9 2 0,-14 4 0,-1-1 0,1-1 0,-47 5 0,39-7 0,-37 8-1365,40-7-5461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50:1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24575,'-3'5'0,"-1"0"0,1 0 0,0 1 0,1-1 0,-1 1 0,1 0 0,1-1 0,-1 1 0,1 0 0,-1 0 0,1 8 0,-2 3 0,-18 115 0,-8 259 0,26-355 42,-2 1-1,-13 46 1,-2 19-1532,17-76-5336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50:12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0 468 24575,'1'-8'0,"-1"0"0,1-1 0,0 1 0,1 0 0,0 0 0,1 0 0,-1 0 0,1 0 0,7-11 0,2-2 0,30-36 0,-27 39 0,-1-1 0,18-32 0,-19 25 0,-2 2 0,2 0 0,0 1 0,20-25 0,-29 43 0,0 0 0,0 0 0,1 0 0,0 1 0,0-1 0,1 1 0,-1 0 0,1 1 0,-1-1 0,1 1 0,0 0 0,1 1 0,-1-1 0,0 1 0,1 0 0,-1 1 0,12-2 0,5 2 0,-1 1 0,1 0 0,31 6 0,-47-5 0,0 0 0,-1 1 0,1 0 0,0 0 0,-1 1 0,0 0 0,0 0 0,1 0 0,-2 1 0,1 0 0,0 0 0,-1 0 0,0 1 0,0-1 0,6 9 0,61 101 0,-13-19 0,-50-79 0,-1 1 0,-1-1 0,0 1 0,-1 0 0,-1 1 0,4 24 0,-1-6 0,38 183 0,-43-190 0,0 1 0,-2-1 0,-1 1 0,-1-1 0,-8 47 0,5-60 0,1 0 0,-2 0 0,0-1 0,-1 0 0,-1 0 0,-10 18 0,14-27 0,-1-1 0,0 0 0,0 0 0,0 0 0,-1-1 0,1 1 0,-1-1 0,0 0 0,0-1 0,-1 1 0,1-1 0,-1 0 0,0 0 0,1-1 0,-1 1 0,0-1 0,-1-1 0,-9 3 0,-82 15 0,76-13 0,0-1 0,-1 0 0,1-2 0,-1-1 0,0-1 0,-25-2 0,31-1-227,0-1-1,0 0 1,0-1-1,0-1 1,-18-8-1,5-2-6598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8T00:50:1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24575,'4'5'0,"6"5"0,1 6 0,-1 13 0,2 10 0,-1 7 0,2 14 0,-1 9 0,-3 7 0,-3-2 0,-2 0 0,-2-4 0,-1 0 0,3 9 0,6 4 0,5-3 0,0-15-8191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06.03.2025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54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40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45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567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06.03.2025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06.03.2025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06.03.2025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17.xml"/><Relationship Id="rId18" Type="http://schemas.openxmlformats.org/officeDocument/2006/relationships/image" Target="../media/image38.png"/><Relationship Id="rId3" Type="http://schemas.openxmlformats.org/officeDocument/2006/relationships/image" Target="../media/image31.png"/><Relationship Id="rId21" Type="http://schemas.openxmlformats.org/officeDocument/2006/relationships/customXml" Target="../ink/ink21.xml"/><Relationship Id="rId7" Type="http://schemas.openxmlformats.org/officeDocument/2006/relationships/customXml" Target="../ink/ink14.xml"/><Relationship Id="rId12" Type="http://schemas.openxmlformats.org/officeDocument/2006/relationships/image" Target="../media/image35.png"/><Relationship Id="rId17" Type="http://schemas.openxmlformats.org/officeDocument/2006/relationships/customXml" Target="../ink/ink19.xml"/><Relationship Id="rId25" Type="http://schemas.openxmlformats.org/officeDocument/2006/relationships/image" Target="../media/image41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16.xml"/><Relationship Id="rId24" Type="http://schemas.openxmlformats.org/officeDocument/2006/relationships/customXml" Target="../ink/ink23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image" Target="../media/image40.png"/><Relationship Id="rId10" Type="http://schemas.openxmlformats.org/officeDocument/2006/relationships/image" Target="../media/image34.png"/><Relationship Id="rId19" Type="http://schemas.openxmlformats.org/officeDocument/2006/relationships/customXml" Target="../ink/ink20.xml"/><Relationship Id="rId4" Type="http://schemas.openxmlformats.org/officeDocument/2006/relationships/image" Target="../media/image32.png"/><Relationship Id="rId9" Type="http://schemas.openxmlformats.org/officeDocument/2006/relationships/customXml" Target="../ink/ink15.xml"/><Relationship Id="rId14" Type="http://schemas.openxmlformats.org/officeDocument/2006/relationships/image" Target="../media/image36.png"/><Relationship Id="rId22" Type="http://schemas.openxmlformats.org/officeDocument/2006/relationships/customXml" Target="../ink/ink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ublicdomainpictures.net/view-image.php?image=1828&amp;picture=power-button" TargetMode="External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diagramDrawing" Target="../diagrams/drawing3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21" Type="http://schemas.openxmlformats.org/officeDocument/2006/relationships/customXml" Target="../ink/ink4.xml"/><Relationship Id="rId34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customXml" Target="../ink/ink2.xml"/><Relationship Id="rId25" Type="http://schemas.openxmlformats.org/officeDocument/2006/relationships/customXml" Target="../ink/ink6.xml"/><Relationship Id="rId33" Type="http://schemas.openxmlformats.org/officeDocument/2006/relationships/customXml" Target="../ink/ink10.xml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2.xml"/><Relationship Id="rId5" Type="http://schemas.openxmlformats.org/officeDocument/2006/relationships/diagramLayout" Target="../diagrams/layout2.xml"/><Relationship Id="rId15" Type="http://schemas.openxmlformats.org/officeDocument/2006/relationships/customXml" Target="../ink/ink1.xml"/><Relationship Id="rId23" Type="http://schemas.openxmlformats.org/officeDocument/2006/relationships/customXml" Target="../ink/ink5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diagramLayout" Target="../diagrams/layout3.xml"/><Relationship Id="rId19" Type="http://schemas.openxmlformats.org/officeDocument/2006/relationships/customXml" Target="../ink/ink3.xml"/><Relationship Id="rId31" Type="http://schemas.openxmlformats.org/officeDocument/2006/relationships/customXml" Target="../ink/ink9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7.xml"/><Relationship Id="rId30" Type="http://schemas.openxmlformats.org/officeDocument/2006/relationships/image" Target="../media/image15.png"/><Relationship Id="rId35" Type="http://schemas.openxmlformats.org/officeDocument/2006/relationships/customXml" Target="../ink/ink11.xml"/><Relationship Id="rId8" Type="http://schemas.microsoft.com/office/2007/relationships/diagramDrawing" Target="../diagrams/drawing2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de-DE" sz="6000" dirty="0">
                <a:solidFill>
                  <a:schemeClr val="bg1"/>
                </a:solidFill>
              </a:rPr>
              <a:t>Binäre Uhr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857D37-8F36-A470-381B-45B98D86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Timer2 </a:t>
            </a:r>
            <a:br>
              <a:rPr lang="de-DE" sz="3600" dirty="0"/>
            </a:br>
            <a:r>
              <a:rPr lang="de-DE" sz="3600" dirty="0"/>
              <a:t>Richtigkeit Messung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7BC590C-7EC6-2A9C-F0A9-E6C470A6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79" y="1810327"/>
            <a:ext cx="5436484" cy="106916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7623D00E-4EEA-BD6A-463B-A95578C7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78" y="2427304"/>
            <a:ext cx="5436485" cy="417669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0528257-823C-54A1-7050-528FB6BF7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563" y="1810326"/>
            <a:ext cx="5861358" cy="47936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AAE0A45E-E3E8-77AF-0EE3-32C0EA5EBCD5}"/>
                  </a:ext>
                </a:extLst>
              </p14:cNvPr>
              <p14:cNvContentPartPr/>
              <p14:nvPr/>
            </p14:nvContentPartPr>
            <p14:xfrm>
              <a:off x="10405944" y="5879376"/>
              <a:ext cx="360" cy="36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AAE0A45E-E3E8-77AF-0EE3-32C0EA5EBC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6944" y="58703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D49152E0-0429-E336-FFDF-182436900DBF}"/>
                  </a:ext>
                </a:extLst>
              </p14:cNvPr>
              <p14:cNvContentPartPr/>
              <p14:nvPr/>
            </p14:nvContentPartPr>
            <p14:xfrm>
              <a:off x="10386864" y="5238216"/>
              <a:ext cx="1009440" cy="66672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D49152E0-0429-E336-FFDF-182436900D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8224" y="5229576"/>
                <a:ext cx="102708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B6F3969B-DB86-2C37-FD61-DD2121F0057D}"/>
                  </a:ext>
                </a:extLst>
              </p14:cNvPr>
              <p14:cNvContentPartPr/>
              <p14:nvPr/>
            </p14:nvContentPartPr>
            <p14:xfrm>
              <a:off x="9062064" y="3108096"/>
              <a:ext cx="329040" cy="2772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B6F3969B-DB86-2C37-FD61-DD2121F005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53064" y="3099456"/>
                <a:ext cx="346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147511D7-FF92-5E7A-A4AC-75584FAA2148}"/>
                  </a:ext>
                </a:extLst>
              </p14:cNvPr>
              <p14:cNvContentPartPr/>
              <p14:nvPr/>
            </p14:nvContentPartPr>
            <p14:xfrm>
              <a:off x="8985384" y="2999016"/>
              <a:ext cx="168120" cy="22032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147511D7-FF92-5E7A-A4AC-75584FAA21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6384" y="2990376"/>
                <a:ext cx="18576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DD64F20-029D-EF13-72B0-E3839D8654C8}"/>
              </a:ext>
            </a:extLst>
          </p:cNvPr>
          <p:cNvGrpSpPr/>
          <p:nvPr/>
        </p:nvGrpSpPr>
        <p:grpSpPr>
          <a:xfrm>
            <a:off x="9482184" y="2861856"/>
            <a:ext cx="586440" cy="451080"/>
            <a:chOff x="9482184" y="2861856"/>
            <a:chExt cx="58644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87169187-5CF1-AC19-BE6B-37CD8D9E3E7C}"/>
                    </a:ext>
                  </a:extLst>
                </p14:cNvPr>
                <p14:cNvContentPartPr/>
                <p14:nvPr/>
              </p14:nvContentPartPr>
              <p14:xfrm>
                <a:off x="9482184" y="2980656"/>
                <a:ext cx="360" cy="1735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87169187-5CF1-AC19-BE6B-37CD8D9E3E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73184" y="2972016"/>
                  <a:ext cx="18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46B641D0-DC46-53E7-56BB-B0EF5D51C44B}"/>
                    </a:ext>
                  </a:extLst>
                </p14:cNvPr>
                <p14:cNvContentPartPr/>
                <p14:nvPr/>
              </p14:nvContentPartPr>
              <p14:xfrm>
                <a:off x="9591984" y="2962296"/>
                <a:ext cx="27360" cy="145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6B641D0-DC46-53E7-56BB-B0EF5D51C4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82984" y="2953656"/>
                  <a:ext cx="45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654EAFC3-1384-3999-396D-DA7D2453F7CC}"/>
                    </a:ext>
                  </a:extLst>
                </p14:cNvPr>
                <p14:cNvContentPartPr/>
                <p14:nvPr/>
              </p14:nvContentPartPr>
              <p14:xfrm>
                <a:off x="9504864" y="3035376"/>
                <a:ext cx="87480" cy="97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654EAFC3-1384-3999-396D-DA7D2453F7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96224" y="3026376"/>
                  <a:ext cx="105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7AD66C7C-946A-EE66-8BB2-01D94F096849}"/>
                    </a:ext>
                  </a:extLst>
                </p14:cNvPr>
                <p14:cNvContentPartPr/>
                <p14:nvPr/>
              </p14:nvContentPartPr>
              <p14:xfrm>
                <a:off x="9710784" y="3035736"/>
                <a:ext cx="13320" cy="730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7AD66C7C-946A-EE66-8BB2-01D94F0968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02144" y="3026736"/>
                  <a:ext cx="30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35B9C24A-E87E-7195-950D-0430759E2502}"/>
                    </a:ext>
                  </a:extLst>
                </p14:cNvPr>
                <p14:cNvContentPartPr/>
                <p14:nvPr/>
              </p14:nvContentPartPr>
              <p14:xfrm>
                <a:off x="9683064" y="2916936"/>
                <a:ext cx="360" cy="36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35B9C24A-E87E-7195-950D-0430759E25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74424" y="290793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4F2898B2-77E8-03CB-3EE8-13381521F3F7}"/>
                    </a:ext>
                  </a:extLst>
                </p14:cNvPr>
                <p14:cNvContentPartPr/>
                <p14:nvPr/>
              </p14:nvContentPartPr>
              <p14:xfrm>
                <a:off x="9820224" y="2999016"/>
                <a:ext cx="111240" cy="31392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4F2898B2-77E8-03CB-3EE8-13381521F3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1584" y="2990376"/>
                  <a:ext cx="128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3CA5D773-7D63-ADD7-B749-CF349AD089D0}"/>
                    </a:ext>
                  </a:extLst>
                </p14:cNvPr>
                <p14:cNvContentPartPr/>
                <p14:nvPr/>
              </p14:nvContentPartPr>
              <p14:xfrm>
                <a:off x="9957744" y="2861856"/>
                <a:ext cx="110880" cy="1951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3CA5D773-7D63-ADD7-B749-CF349AD089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48744" y="2852856"/>
                  <a:ext cx="128520" cy="2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816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27370-746F-7D19-C814-5274EC00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/>
              <a:t>Helligkeit🔆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957648B-FBDF-2AF0-A18D-67505BC9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743321"/>
            <a:ext cx="5826212" cy="308653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0CF69DA-30D8-B7B3-2E84-5359FEC0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303" y="1804918"/>
            <a:ext cx="2030972" cy="142894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065CB8B-B220-9873-6930-FD9FC7E0D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808" y="1804918"/>
            <a:ext cx="1829055" cy="183858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5A9E2FA-EB7D-E602-4117-FB98D3016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914" y="1804918"/>
            <a:ext cx="1800476" cy="9907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DB1162F-CA37-120B-8189-00DFE3346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24218"/>
            <a:ext cx="5934787" cy="22444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E12F10-F53B-1C87-B43C-AD671B706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16" y="4829852"/>
            <a:ext cx="5668166" cy="14410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DABF4B1-1E3D-150E-0546-AB1773523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516" y="6270915"/>
            <a:ext cx="3343657" cy="3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1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27370-746F-7D19-C814-5274EC00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/>
          <a:p>
            <a:r>
              <a:rPr lang="de-DE" dirty="0"/>
              <a:t>Verbrauch bei </a:t>
            </a:r>
            <a:r>
              <a:rPr lang="de-DE" dirty="0" err="1"/>
              <a:t>änderung</a:t>
            </a:r>
            <a:r>
              <a:rPr lang="de-DE" dirty="0"/>
              <a:t> der Helligkeit🔆 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30CC550-CD4C-2EAD-6DC4-71CF507E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63" y="612162"/>
            <a:ext cx="3561004" cy="190936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7B50D31-B004-6B23-AE4D-C5019718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593" y="591377"/>
            <a:ext cx="3681842" cy="2004041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686A9BAD-EF18-32F1-9E32-2C2C44177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900" y="591377"/>
            <a:ext cx="3681842" cy="20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49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946A59-2752-96D8-815B-3C7C251D7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 dirty="0"/>
              <a:t>Interrupts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2E4A1E-7789-167C-51C7-98311A68D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334372" cy="2751721"/>
          </a:xfrm>
        </p:spPr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 der </a:t>
            </a:r>
            <a:r>
              <a:rPr lang="de-DE" dirty="0"/>
              <a:t>Initialisierung werden die Interrupts aktiviert</a:t>
            </a:r>
          </a:p>
          <a:p>
            <a:r>
              <a:rPr lang="de-DE" dirty="0"/>
              <a:t>PCINT0-2 Für BP0-1</a:t>
            </a:r>
          </a:p>
          <a:p>
            <a:r>
              <a:rPr lang="de-DE" dirty="0"/>
              <a:t>Timer2/0</a:t>
            </a:r>
            <a:br>
              <a:rPr lang="de-DE" dirty="0"/>
            </a:b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C10693-1B5F-DE9A-A596-85C735BF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5" y="2717411"/>
            <a:ext cx="464884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71852D6-25AA-2643-6731-AE3165A3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Autofit/>
          </a:bodyPr>
          <a:lstStyle/>
          <a:p>
            <a:r>
              <a:rPr lang="en-US" sz="3200" dirty="0"/>
              <a:t>Buttons </a:t>
            </a:r>
            <a:br>
              <a:rPr lang="en-US" sz="3200" dirty="0"/>
            </a:br>
            <a:r>
              <a:rPr lang="en-US" sz="3200" dirty="0"/>
              <a:t>in 2 Gruppen </a:t>
            </a:r>
            <a:r>
              <a:rPr lang="en-US" sz="3200" dirty="0" err="1"/>
              <a:t>aufteilen</a:t>
            </a:r>
            <a:endParaRPr lang="en-US" sz="320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39ADD18-60EB-DDAC-55B6-95730BA04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165" y="1714887"/>
            <a:ext cx="5087075" cy="536005"/>
          </a:xfrm>
        </p:spPr>
        <p:txBody>
          <a:bodyPr/>
          <a:lstStyle/>
          <a:p>
            <a:r>
              <a:rPr lang="en-US" dirty="0"/>
              <a:t>Gruppe 1 </a:t>
            </a:r>
            <a:r>
              <a:rPr lang="de-DE" dirty="0" err="1"/>
              <a:t>einzusetze</a:t>
            </a:r>
            <a:r>
              <a:rPr lang="de-DE" dirty="0"/>
              <a:t> Taste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A9E33E5-FB07-2496-7CC7-177ACD14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0903" y="1798325"/>
            <a:ext cx="5087073" cy="553373"/>
          </a:xfrm>
        </p:spPr>
        <p:txBody>
          <a:bodyPr/>
          <a:lstStyle/>
          <a:p>
            <a:r>
              <a:rPr lang="en-US" dirty="0"/>
              <a:t>Gruppe 2 </a:t>
            </a:r>
            <a:r>
              <a:rPr lang="en-US" dirty="0" err="1"/>
              <a:t>Tasten</a:t>
            </a:r>
            <a:r>
              <a:rPr lang="en-US" dirty="0"/>
              <a:t> </a:t>
            </a:r>
            <a:r>
              <a:rPr lang="en-US" dirty="0" err="1"/>
              <a:t>gleichzeitig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17EAA9A-5975-AAF4-D532-6AABE5FB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0" y="2351698"/>
            <a:ext cx="5872275" cy="45063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014FDD1-2AF0-FEE7-589B-52734E29E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88" y="2351697"/>
            <a:ext cx="6113857" cy="43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3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BE69004-5721-EC9D-0562-55666CED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>
            <a:noAutofit/>
          </a:bodyPr>
          <a:lstStyle/>
          <a:p>
            <a:r>
              <a:rPr lang="en-US" sz="3200" dirty="0"/>
              <a:t>BP0/PCINT0 /TAste1</a:t>
            </a:r>
            <a:br>
              <a:rPr lang="en-US" sz="3200" dirty="0"/>
            </a:br>
            <a:r>
              <a:rPr lang="en-US" sz="3200" dirty="0" err="1"/>
              <a:t>Steuerung</a:t>
            </a:r>
            <a:r>
              <a:rPr lang="en-US" sz="3200" dirty="0"/>
              <a:t> der </a:t>
            </a:r>
            <a:r>
              <a:rPr lang="en-US" sz="3200" dirty="0" err="1"/>
              <a:t>Helligkeit</a:t>
            </a:r>
            <a:endParaRPr lang="en-US" sz="32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2F8DC0-226F-36CA-94AE-B450C44D6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3" y="2483137"/>
            <a:ext cx="8793714" cy="169611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153537F-9AD6-30A0-CE8E-9DC89535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46" y="2248324"/>
            <a:ext cx="4203243" cy="29531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A4AC837-D8C0-A152-1006-268858C57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68" y="4054963"/>
            <a:ext cx="6811326" cy="170521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2785075-D609-5508-5BA6-3981B1E92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42" y="5798914"/>
            <a:ext cx="8440328" cy="9812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0A4AC65-1922-0FDD-96ED-A11FDBE56FA2}"/>
              </a:ext>
            </a:extLst>
          </p:cNvPr>
          <p:cNvSpPr txBox="1"/>
          <p:nvPr/>
        </p:nvSpPr>
        <p:spPr>
          <a:xfrm>
            <a:off x="9256816" y="215778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Änderung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0A93F9-FFEE-D353-80B6-5A3263DD1E33}"/>
              </a:ext>
            </a:extLst>
          </p:cNvPr>
          <p:cNvSpPr txBox="1"/>
          <p:nvPr/>
        </p:nvSpPr>
        <p:spPr>
          <a:xfrm>
            <a:off x="9095153" y="3152983"/>
            <a:ext cx="244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in ISR(PCINT0_vect)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D7FDD2-CC3D-9E3A-8E7E-689F6D6BBC6E}"/>
              </a:ext>
            </a:extLst>
          </p:cNvPr>
          <p:cNvSpPr txBox="1"/>
          <p:nvPr/>
        </p:nvSpPr>
        <p:spPr>
          <a:xfrm>
            <a:off x="9256816" y="5575510"/>
            <a:ext cx="21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in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InitPWM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()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065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A7234-1F90-33E2-0F2F-77CAE3AF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Sleep Modus Powersave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9F0D3D-780B-7F01-ABE1-44A9BDDC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5" y="1881598"/>
            <a:ext cx="4544059" cy="3238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2DC796-5322-23D5-5D89-67B8E4B3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71" y="2200254"/>
            <a:ext cx="7582958" cy="158137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AD796E9-B9C3-06A2-F6ED-69C7E5ED4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7" y="3879775"/>
            <a:ext cx="8318081" cy="27755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6811E43-0EBF-8069-5F49-B0541A9B8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438" y="2043545"/>
            <a:ext cx="3175443" cy="15813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A9E145-14D3-5745-674E-7CD9A3F9A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1690" y="4263890"/>
            <a:ext cx="3299119" cy="153207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AD1ED61-86BE-9B04-B8D5-84A6F963F67B}"/>
              </a:ext>
            </a:extLst>
          </p:cNvPr>
          <p:cNvSpPr txBox="1"/>
          <p:nvPr/>
        </p:nvSpPr>
        <p:spPr>
          <a:xfrm>
            <a:off x="8281988" y="3686175"/>
            <a:ext cx="326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 Save Mode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8864F69-B1AA-9E3F-75EC-C82768BE1041}"/>
              </a:ext>
            </a:extLst>
          </p:cNvPr>
          <p:cNvSpPr txBox="1"/>
          <p:nvPr/>
        </p:nvSpPr>
        <p:spPr>
          <a:xfrm>
            <a:off x="8291003" y="5977396"/>
            <a:ext cx="326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Normal Mode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F7530AE-91EC-7F03-F84D-E7771F20549C}"/>
              </a:ext>
            </a:extLst>
          </p:cNvPr>
          <p:cNvSpPr txBox="1"/>
          <p:nvPr/>
        </p:nvSpPr>
        <p:spPr>
          <a:xfrm>
            <a:off x="4710773" y="188159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Änderung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366C21-4099-0A6E-9F7D-85F84E3C9632}"/>
              </a:ext>
            </a:extLst>
          </p:cNvPr>
          <p:cNvSpPr txBox="1"/>
          <p:nvPr/>
        </p:nvSpPr>
        <p:spPr>
          <a:xfrm>
            <a:off x="5791886" y="3140507"/>
            <a:ext cx="244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in ISR(PCINT0_vect)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88F8C31-8DCE-5988-F16D-EF1BD1D9D080}"/>
              </a:ext>
            </a:extLst>
          </p:cNvPr>
          <p:cNvSpPr txBox="1"/>
          <p:nvPr/>
        </p:nvSpPr>
        <p:spPr>
          <a:xfrm>
            <a:off x="5887874" y="5589252"/>
            <a:ext cx="21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in Mai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n()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74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A7234-1F90-33E2-0F2F-77CAE3AF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OFF/ON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AD796E9-B9C3-06A2-F6ED-69C7E5ED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49" y="4082458"/>
            <a:ext cx="7476787" cy="27755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7617E64-DF48-C196-71BD-946CBE99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3" y="1954908"/>
            <a:ext cx="4363059" cy="362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4B3CEB8-6863-C6DE-6F0A-EB5840E1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47" y="2438028"/>
            <a:ext cx="8538971" cy="152331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BC9AF18-80C1-84B0-4385-7F005D071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338" y="4292465"/>
            <a:ext cx="3299119" cy="15320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EF33764-FB78-2116-C7F7-6BAF96E5A92B}"/>
              </a:ext>
            </a:extLst>
          </p:cNvPr>
          <p:cNvSpPr txBox="1"/>
          <p:nvPr/>
        </p:nvSpPr>
        <p:spPr>
          <a:xfrm>
            <a:off x="8384636" y="3714750"/>
            <a:ext cx="326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Power Down Mode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4BDFE5-98D4-B03D-4846-2BD8143CDB5A}"/>
              </a:ext>
            </a:extLst>
          </p:cNvPr>
          <p:cNvSpPr txBox="1"/>
          <p:nvPr/>
        </p:nvSpPr>
        <p:spPr>
          <a:xfrm>
            <a:off x="8393651" y="6005971"/>
            <a:ext cx="326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Normal Mode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93CED41-7DD7-5D1D-A246-6F0C8F3F7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338" y="2204932"/>
            <a:ext cx="3196471" cy="152331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294E8D0-F44A-EBE4-AD73-A50D93039628}"/>
              </a:ext>
            </a:extLst>
          </p:cNvPr>
          <p:cNvSpPr txBox="1"/>
          <p:nvPr/>
        </p:nvSpPr>
        <p:spPr>
          <a:xfrm>
            <a:off x="5108745" y="183910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Änderung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EA55809-CC06-94D0-7D84-D180D5634DC8}"/>
              </a:ext>
            </a:extLst>
          </p:cNvPr>
          <p:cNvSpPr txBox="1"/>
          <p:nvPr/>
        </p:nvSpPr>
        <p:spPr>
          <a:xfrm>
            <a:off x="5207888" y="3208144"/>
            <a:ext cx="244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in ISR(PCINT0_vect)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61505A-79C3-E816-15AA-FE583B58D9BA}"/>
              </a:ext>
            </a:extLst>
          </p:cNvPr>
          <p:cNvSpPr txBox="1"/>
          <p:nvPr/>
        </p:nvSpPr>
        <p:spPr>
          <a:xfrm>
            <a:off x="6594013" y="4368285"/>
            <a:ext cx="21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Main()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855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A7234-1F90-33E2-0F2F-77CAE3AF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Sekunden Mode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54D774-3CD1-DA6B-676B-904F4570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94" y="1971932"/>
            <a:ext cx="4124901" cy="4572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D4CFD6-2A02-B540-5A34-14D8778C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0" y="2429196"/>
            <a:ext cx="9040487" cy="194337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B319095-00A1-CC92-FEBF-4DA3EF9C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4" y="4372567"/>
            <a:ext cx="5834656" cy="224045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149E96C-B1ED-45CE-B150-7EC50EEEFEB5}"/>
              </a:ext>
            </a:extLst>
          </p:cNvPr>
          <p:cNvSpPr txBox="1"/>
          <p:nvPr/>
        </p:nvSpPr>
        <p:spPr>
          <a:xfrm>
            <a:off x="9557418" y="205986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Globale</a:t>
            </a:r>
            <a:r>
              <a:rPr lang="en-US" dirty="0"/>
              <a:t> </a:t>
            </a:r>
            <a:r>
              <a:rPr lang="en-US" dirty="0" err="1"/>
              <a:t>Änderung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E79524-4C95-975D-C5EB-1F28F630D5F4}"/>
              </a:ext>
            </a:extLst>
          </p:cNvPr>
          <p:cNvSpPr txBox="1"/>
          <p:nvPr/>
        </p:nvSpPr>
        <p:spPr>
          <a:xfrm>
            <a:off x="9395755" y="3055065"/>
            <a:ext cx="244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in ISR(PCINT0_vect)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FB4F86-909F-2C2A-B058-8202081C2E98}"/>
              </a:ext>
            </a:extLst>
          </p:cNvPr>
          <p:cNvSpPr txBox="1"/>
          <p:nvPr/>
        </p:nvSpPr>
        <p:spPr>
          <a:xfrm>
            <a:off x="9557418" y="5477592"/>
            <a:ext cx="212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in </a:t>
            </a:r>
            <a:r>
              <a:rPr lang="de-DE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InitPWM</a:t>
            </a: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()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2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A7234-1F90-33E2-0F2F-77CAE3AF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Uhr </a:t>
            </a:r>
            <a:r>
              <a:rPr lang="de-DE" dirty="0" err="1"/>
              <a:t>einStellen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AF799-5C1B-0F6A-252D-74880817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9" y="1985819"/>
            <a:ext cx="9250066" cy="421360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202307F-EA70-5E5F-2A6F-7BF18893C03A}"/>
              </a:ext>
            </a:extLst>
          </p:cNvPr>
          <p:cNvSpPr txBox="1"/>
          <p:nvPr/>
        </p:nvSpPr>
        <p:spPr>
          <a:xfrm>
            <a:off x="5654786" y="1986828"/>
            <a:ext cx="244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in ISR(PCINT0_vect)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EC2C640-138B-C4C1-AF9D-1E70ED9BF1B0}"/>
              </a:ext>
            </a:extLst>
          </p:cNvPr>
          <p:cNvSpPr txBox="1"/>
          <p:nvPr/>
        </p:nvSpPr>
        <p:spPr>
          <a:xfrm>
            <a:off x="5978952" y="4184419"/>
            <a:ext cx="2448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  <a:latin typeface="+mj-lt"/>
              </a:rPr>
              <a:t> in ISR(PCINT0_vect)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281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hteck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rgbClr val="FFFEFF"/>
                </a:solidFill>
              </a:rPr>
              <a:t>Inhalt</a:t>
            </a:r>
          </a:p>
        </p:txBody>
      </p:sp>
      <p:graphicFrame>
        <p:nvGraphicFramePr>
          <p:cNvPr id="4" name="Inhaltsplatzhalter 3" descr="Symbol für SmartArt-Grafik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791213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34ECA-F306-7EEC-84AD-3494E257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Letzer</a:t>
            </a:r>
            <a:r>
              <a:rPr lang="de-DE" dirty="0"/>
              <a:t> </a:t>
            </a:r>
            <a:r>
              <a:rPr lang="de-DE" dirty="0" err="1"/>
              <a:t>ZuStand</a:t>
            </a:r>
            <a:r>
              <a:rPr lang="de-DE" dirty="0"/>
              <a:t> Speichern beim Ausmachen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DEBA70-695E-19C3-4C15-335D539D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71" y="1894104"/>
            <a:ext cx="5306165" cy="10193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B9B7FB-149D-0DFA-4B03-3478BAD44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1" y="3089535"/>
            <a:ext cx="8173591" cy="336407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3B24B3F-37C1-F2F5-CFC6-07694D3B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62" y="4416089"/>
            <a:ext cx="3165423" cy="20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0"/>
            <a:ext cx="9292481" cy="2180496"/>
          </a:xfrm>
        </p:spPr>
        <p:txBody>
          <a:bodyPr rtlCol="0" anchor="b">
            <a:normAutofit/>
          </a:bodyPr>
          <a:lstStyle/>
          <a:p>
            <a:pPr rtl="0"/>
            <a:r>
              <a:rPr lang="de-DE" dirty="0"/>
              <a:t>Dank für Ihre Aufmerksamkeit </a:t>
            </a:r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  <p:pic>
        <p:nvPicPr>
          <p:cNvPr id="5" name="Bild 4" descr="Digitale Zahlen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36" b="28102"/>
          <a:stretch/>
        </p:blipFill>
        <p:spPr>
          <a:xfrm>
            <a:off x="581192" y="2180496"/>
            <a:ext cx="11029615" cy="36783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3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de-DE" noProof="0" dirty="0"/>
              <a:t>Funktionen für die Benutzer </a:t>
            </a:r>
            <a:br>
              <a:rPr lang="de-DE" noProof="0" dirty="0"/>
            </a:br>
            <a:endParaRPr lang="de-DE" dirty="0"/>
          </a:p>
        </p:txBody>
      </p:sp>
      <p:pic>
        <p:nvPicPr>
          <p:cNvPr id="14" name="Grafik 13" descr="Ein Bild, das Kreis, Logo, Symbol, Grafiken enthält.&#10;&#10;Automatisch generierte Beschreibung">
            <a:extLst>
              <a:ext uri="{FF2B5EF4-FFF2-40B4-BE49-F238E27FC236}">
                <a16:creationId xmlns:a16="http://schemas.microsoft.com/office/drawing/2014/main" id="{77E84B7F-B1B5-325A-12EB-82D15C072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71860" y="3429000"/>
            <a:ext cx="670560" cy="475488"/>
          </a:xfrm>
          <a:prstGeom prst="rect">
            <a:avLst/>
          </a:prstGeom>
        </p:spPr>
      </p:pic>
      <p:pic>
        <p:nvPicPr>
          <p:cNvPr id="17" name="Grafik 16" descr="Ein Bild, das Kreis, Logo, Symbol, Grafiken enthält.&#10;&#10;Automatisch generierte Beschreibung">
            <a:extLst>
              <a:ext uri="{FF2B5EF4-FFF2-40B4-BE49-F238E27FC236}">
                <a16:creationId xmlns:a16="http://schemas.microsoft.com/office/drawing/2014/main" id="{6A9ADA4A-F967-0951-5BED-1966ABCB2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71860" y="4315691"/>
            <a:ext cx="670560" cy="475488"/>
          </a:xfrm>
          <a:prstGeom prst="rect">
            <a:avLst/>
          </a:prstGeom>
        </p:spPr>
      </p:pic>
      <p:pic>
        <p:nvPicPr>
          <p:cNvPr id="19" name="Grafik 18" descr="Ein Bild, das Kreis, Logo, Symbol, Grafiken enthält.&#10;&#10;Automatisch generierte Beschreibung">
            <a:extLst>
              <a:ext uri="{FF2B5EF4-FFF2-40B4-BE49-F238E27FC236}">
                <a16:creationId xmlns:a16="http://schemas.microsoft.com/office/drawing/2014/main" id="{9B2D812E-05E8-51B3-3151-C38A42716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71860" y="5216237"/>
            <a:ext cx="670560" cy="47548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A69FC779-9BBC-433B-3217-EDB760E01343}"/>
              </a:ext>
            </a:extLst>
          </p:cNvPr>
          <p:cNvSpPr txBox="1"/>
          <p:nvPr/>
        </p:nvSpPr>
        <p:spPr>
          <a:xfrm>
            <a:off x="10442420" y="4327209"/>
            <a:ext cx="93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Taste 2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8E45AB1-19CF-032D-C464-25D9819C5C2B}"/>
              </a:ext>
            </a:extLst>
          </p:cNvPr>
          <p:cNvSpPr txBox="1"/>
          <p:nvPr/>
        </p:nvSpPr>
        <p:spPr>
          <a:xfrm>
            <a:off x="10442420" y="3429000"/>
            <a:ext cx="93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Taste 1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93039A5-8BC1-6DA6-2E8D-42207DDCB821}"/>
              </a:ext>
            </a:extLst>
          </p:cNvPr>
          <p:cNvSpPr txBox="1"/>
          <p:nvPr/>
        </p:nvSpPr>
        <p:spPr>
          <a:xfrm>
            <a:off x="10442420" y="5225418"/>
            <a:ext cx="93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Taste 3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A57AEB9-4017-2239-85BB-5C3D331D7C59}"/>
              </a:ext>
            </a:extLst>
          </p:cNvPr>
          <p:cNvSpPr txBox="1"/>
          <p:nvPr/>
        </p:nvSpPr>
        <p:spPr>
          <a:xfrm>
            <a:off x="581193" y="2117251"/>
            <a:ext cx="876391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accent1">
                    <a:lumMod val="75000"/>
                  </a:schemeClr>
                </a:solidFill>
              </a:rPr>
              <a:t>Tasten</a:t>
            </a:r>
          </a:p>
          <a:p>
            <a:pPr algn="ctr"/>
            <a:endParaRPr lang="de-DE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Taste1: Steuerung der Helligkeit 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Taste2: Aktivierung/ Deaktivierung des Sleep Modus 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Taste3: Off/On und Speicherung der Zustand.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Taste 1&amp;2 : Sekunden- /Minuten Modus.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Taste 1&amp;3 : Erhöhung der Stunden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Taste 2&amp;3 : </a:t>
            </a:r>
            <a:r>
              <a:rPr lang="de-DE" sz="2800" dirty="0" err="1"/>
              <a:t>Ehöhung</a:t>
            </a:r>
            <a:r>
              <a:rPr lang="de-DE" sz="2800" dirty="0"/>
              <a:t> der Minuten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hteck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8" name="Inhaltsplatzhalter 4" descr="Digitale Zahlen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de-DE" dirty="0"/>
              <a:t>Bauelemente </a:t>
            </a:r>
          </a:p>
        </p:txBody>
      </p:sp>
      <p:graphicFrame>
        <p:nvGraphicFramePr>
          <p:cNvPr id="6" name="Inhaltsplatzhalt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386743"/>
              </p:ext>
            </p:extLst>
          </p:nvPr>
        </p:nvGraphicFramePr>
        <p:xfrm>
          <a:off x="719571" y="2198254"/>
          <a:ext cx="5809245" cy="2657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Inhaltsplatzhalter 5" descr="SmartArt">
            <a:extLst>
              <a:ext uri="{FF2B5EF4-FFF2-40B4-BE49-F238E27FC236}">
                <a16:creationId xmlns:a16="http://schemas.microsoft.com/office/drawing/2014/main" id="{2A40BC7F-2504-BF4E-B164-ABCC731D35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646525"/>
              </p:ext>
            </p:extLst>
          </p:nvPr>
        </p:nvGraphicFramePr>
        <p:xfrm>
          <a:off x="804671" y="4823122"/>
          <a:ext cx="5724145" cy="1121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23C588A2-2870-ED75-272D-D7F5A3A93A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3916" y="0"/>
            <a:ext cx="557664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56B1148D-2C78-80A9-513B-37E83FA609D9}"/>
                  </a:ext>
                </a:extLst>
              </p14:cNvPr>
              <p14:cNvContentPartPr/>
              <p14:nvPr/>
            </p14:nvContentPartPr>
            <p14:xfrm>
              <a:off x="3913344" y="1554336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56B1148D-2C78-80A9-513B-37E83FA609D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04704" y="154569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936F70A-0939-BD4C-FDA9-8A192CD7141E}"/>
              </a:ext>
            </a:extLst>
          </p:cNvPr>
          <p:cNvGrpSpPr/>
          <p:nvPr/>
        </p:nvGrpSpPr>
        <p:grpSpPr>
          <a:xfrm>
            <a:off x="7617204" y="2497993"/>
            <a:ext cx="159480" cy="199800"/>
            <a:chOff x="7617204" y="2497993"/>
            <a:chExt cx="15948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87319934-18B2-45AB-6A1F-A4E4311C54AE}"/>
                    </a:ext>
                  </a:extLst>
                </p14:cNvPr>
                <p14:cNvContentPartPr/>
                <p14:nvPr/>
              </p14:nvContentPartPr>
              <p14:xfrm>
                <a:off x="7617204" y="2497993"/>
                <a:ext cx="159480" cy="1998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87319934-18B2-45AB-6A1F-A4E4311C54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08204" y="2489353"/>
                  <a:ext cx="177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A82898FC-0838-1F5B-26FB-5C301BABDB34}"/>
                    </a:ext>
                  </a:extLst>
                </p14:cNvPr>
                <p14:cNvContentPartPr/>
                <p14:nvPr/>
              </p14:nvContentPartPr>
              <p14:xfrm>
                <a:off x="7652484" y="2511673"/>
                <a:ext cx="106200" cy="1008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A82898FC-0838-1F5B-26FB-5C301BABDB3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43484" y="2502673"/>
                  <a:ext cx="1238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51A863E5-2CE9-6C4B-DC68-2D103B025343}"/>
                  </a:ext>
                </a:extLst>
              </p14:cNvPr>
              <p14:cNvContentPartPr/>
              <p14:nvPr/>
            </p14:nvContentPartPr>
            <p14:xfrm>
              <a:off x="10167084" y="922633"/>
              <a:ext cx="279720" cy="260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51A863E5-2CE9-6C4B-DC68-2D103B02534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58084" y="913633"/>
                <a:ext cx="29736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A2898A8-7E29-9DF5-A6AF-5CA1CA4C5F88}"/>
              </a:ext>
            </a:extLst>
          </p:cNvPr>
          <p:cNvGrpSpPr/>
          <p:nvPr/>
        </p:nvGrpSpPr>
        <p:grpSpPr>
          <a:xfrm>
            <a:off x="7435044" y="3214753"/>
            <a:ext cx="270000" cy="338040"/>
            <a:chOff x="7435044" y="3214753"/>
            <a:chExt cx="27000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6CF21BDC-DF04-5C56-97E1-07A2BEA98551}"/>
                    </a:ext>
                  </a:extLst>
                </p14:cNvPr>
                <p14:cNvContentPartPr/>
                <p14:nvPr/>
              </p14:nvContentPartPr>
              <p14:xfrm>
                <a:off x="7490484" y="3278473"/>
                <a:ext cx="70560" cy="27432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6CF21BDC-DF04-5C56-97E1-07A2BEA985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81844" y="3269833"/>
                  <a:ext cx="88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DF062A04-0960-E70B-62E5-C398EC2BFA6C}"/>
                    </a:ext>
                  </a:extLst>
                </p14:cNvPr>
                <p14:cNvContentPartPr/>
                <p14:nvPr/>
              </p14:nvContentPartPr>
              <p14:xfrm>
                <a:off x="7435044" y="3214753"/>
                <a:ext cx="270000" cy="2646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DF062A04-0960-E70B-62E5-C398EC2BFA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26404" y="3205753"/>
                  <a:ext cx="28764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E571012-C668-54E0-5F9E-1E3D89A066BC}"/>
              </a:ext>
            </a:extLst>
          </p:cNvPr>
          <p:cNvGrpSpPr/>
          <p:nvPr/>
        </p:nvGrpSpPr>
        <p:grpSpPr>
          <a:xfrm>
            <a:off x="11526804" y="2981113"/>
            <a:ext cx="288720" cy="407880"/>
            <a:chOff x="11526804" y="2981113"/>
            <a:chExt cx="2887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0B5D11B6-EBD8-237B-CB44-C6BB6BBCA9AB}"/>
                    </a:ext>
                  </a:extLst>
                </p14:cNvPr>
                <p14:cNvContentPartPr/>
                <p14:nvPr/>
              </p14:nvContentPartPr>
              <p14:xfrm>
                <a:off x="11609604" y="3010993"/>
                <a:ext cx="46800" cy="32400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0B5D11B6-EBD8-237B-CB44-C6BB6BBCA9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600964" y="3001993"/>
                  <a:ext cx="644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6E081AD1-DF4A-C76A-034B-1C3DC9E2C333}"/>
                    </a:ext>
                  </a:extLst>
                </p14:cNvPr>
                <p14:cNvContentPartPr/>
                <p14:nvPr/>
              </p14:nvContentPartPr>
              <p14:xfrm>
                <a:off x="11526804" y="2981113"/>
                <a:ext cx="288720" cy="4078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6E081AD1-DF4A-C76A-034B-1C3DC9E2C3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17804" y="2972473"/>
                  <a:ext cx="30636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5AB1138-869B-DD31-EA7C-7A38745205FA}"/>
              </a:ext>
            </a:extLst>
          </p:cNvPr>
          <p:cNvGrpSpPr/>
          <p:nvPr/>
        </p:nvGrpSpPr>
        <p:grpSpPr>
          <a:xfrm>
            <a:off x="8367804" y="398113"/>
            <a:ext cx="327960" cy="424080"/>
            <a:chOff x="8367804" y="398113"/>
            <a:chExt cx="32796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976C8A8A-EF8E-6345-B386-F490A962D9AE}"/>
                    </a:ext>
                  </a:extLst>
                </p14:cNvPr>
                <p14:cNvContentPartPr/>
                <p14:nvPr/>
              </p14:nvContentPartPr>
              <p14:xfrm>
                <a:off x="8460324" y="452473"/>
                <a:ext cx="54000" cy="34056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976C8A8A-EF8E-6345-B386-F490A962D9A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51684" y="443473"/>
                  <a:ext cx="716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2F6B9DCA-2888-6591-069A-F2DD46A1A7C9}"/>
                    </a:ext>
                  </a:extLst>
                </p14:cNvPr>
                <p14:cNvContentPartPr/>
                <p14:nvPr/>
              </p14:nvContentPartPr>
              <p14:xfrm>
                <a:off x="8367804" y="398113"/>
                <a:ext cx="327960" cy="42408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2F6B9DCA-2888-6591-069A-F2DD46A1A7C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9164" y="389113"/>
                  <a:ext cx="345600" cy="44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0B7C859-6985-89CB-86F0-4F857BF3F476}"/>
              </a:ext>
            </a:extLst>
          </p:cNvPr>
          <p:cNvGrpSpPr/>
          <p:nvPr/>
        </p:nvGrpSpPr>
        <p:grpSpPr>
          <a:xfrm>
            <a:off x="7555284" y="1469473"/>
            <a:ext cx="198000" cy="277920"/>
            <a:chOff x="7555284" y="1469473"/>
            <a:chExt cx="1980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F7A1F7AB-84C0-3891-845C-8A69D86E5F3C}"/>
                    </a:ext>
                  </a:extLst>
                </p14:cNvPr>
                <p14:cNvContentPartPr/>
                <p14:nvPr/>
              </p14:nvContentPartPr>
              <p14:xfrm>
                <a:off x="7601364" y="1514833"/>
                <a:ext cx="71280" cy="21780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F7A1F7AB-84C0-3891-845C-8A69D86E5F3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92364" y="1505833"/>
                  <a:ext cx="88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05E5D0F7-F228-F7A4-0279-80B4F4826634}"/>
                    </a:ext>
                  </a:extLst>
                </p14:cNvPr>
                <p14:cNvContentPartPr/>
                <p14:nvPr/>
              </p14:nvContentPartPr>
              <p14:xfrm>
                <a:off x="7555284" y="1469473"/>
                <a:ext cx="198000" cy="27792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05E5D0F7-F228-F7A4-0279-80B4F48266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46284" y="1460473"/>
                  <a:ext cx="215640" cy="29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de-DE" sz="4800" dirty="0"/>
              <a:t>Programmierung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53673"/>
            <a:ext cx="10410080" cy="646545"/>
          </a:xfrm>
        </p:spPr>
        <p:txBody>
          <a:bodyPr rtlCol="0" anchor="ctr">
            <a:normAutofit fontScale="70000" lnSpcReduction="20000"/>
          </a:bodyPr>
          <a:lstStyle/>
          <a:p>
            <a:pPr rtl="0"/>
            <a:r>
              <a:rPr lang="de-DE" sz="5400" dirty="0"/>
              <a:t>Globale variable:</a:t>
            </a:r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151536C-47AE-D9AE-A126-4C46131B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9" y="2786923"/>
            <a:ext cx="7785976" cy="261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de-DE" sz="4800" dirty="0"/>
              <a:t>Programmierung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53673"/>
            <a:ext cx="10410080" cy="646545"/>
          </a:xfrm>
        </p:spPr>
        <p:txBody>
          <a:bodyPr rtlCol="0" anchor="ctr">
            <a:normAutofit fontScale="70000" lnSpcReduction="20000"/>
          </a:bodyPr>
          <a:lstStyle/>
          <a:p>
            <a:pPr rtl="0"/>
            <a:r>
              <a:rPr lang="de-DE" sz="5400" dirty="0"/>
              <a:t>Wichtige Funktionen:</a:t>
            </a:r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3F2A8F-B179-6510-C937-2B2211CB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05" y="2461080"/>
            <a:ext cx="5077614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de-DE" sz="3600" dirty="0"/>
              <a:t>Main/Programmstart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230677-C88F-2C4C-B433-2606D349F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767" y="2250892"/>
            <a:ext cx="6204610" cy="619369"/>
          </a:xfrm>
        </p:spPr>
        <p:txBody>
          <a:bodyPr/>
          <a:lstStyle/>
          <a:p>
            <a:r>
              <a:rPr lang="en-US" dirty="0"/>
              <a:t>Die LEDs </a:t>
            </a:r>
            <a:r>
              <a:rPr lang="en-US" dirty="0" err="1"/>
              <a:t>als</a:t>
            </a:r>
            <a:r>
              <a:rPr lang="en-US" dirty="0"/>
              <a:t> Output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CD351FE-1DEA-662E-274F-08BAE674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592" y="594360"/>
            <a:ext cx="6115824" cy="60004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F9E0918-DB91-01F9-9FF0-1FF7314EE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66" y="3039120"/>
            <a:ext cx="5646826" cy="33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de-DE" sz="3600" dirty="0"/>
              <a:t>Main/Programmstart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230677-C88F-2C4C-B433-2606D349F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9" y="2250892"/>
            <a:ext cx="6053328" cy="619369"/>
          </a:xfrm>
        </p:spPr>
        <p:txBody>
          <a:bodyPr/>
          <a:lstStyle/>
          <a:p>
            <a:r>
              <a:rPr lang="en-US" dirty="0"/>
              <a:t>Die </a:t>
            </a:r>
            <a:r>
              <a:rPr lang="en-US" dirty="0" err="1"/>
              <a:t>Tasten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digital Input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8A829A-573F-4870-921E-595FBDE0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4" y="3429000"/>
            <a:ext cx="11550551" cy="22883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2A549-07E2-A18A-8F48-3948D9FE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367" y="595316"/>
            <a:ext cx="3648584" cy="27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2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857D37-8F36-A470-381B-45B98D86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34" y="735392"/>
            <a:ext cx="11029616" cy="1013800"/>
          </a:xfrm>
        </p:spPr>
        <p:txBody>
          <a:bodyPr>
            <a:noAutofit/>
          </a:bodyPr>
          <a:lstStyle/>
          <a:p>
            <a:r>
              <a:rPr lang="de-DE" sz="3600" dirty="0"/>
              <a:t>Timer2</a:t>
            </a:r>
            <a:br>
              <a:rPr lang="de-DE" sz="3600" dirty="0"/>
            </a:br>
            <a:r>
              <a:rPr lang="de-DE" sz="3600" dirty="0"/>
              <a:t> Für die Sekunden bzw. Min. Stunden.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9F186D6-F787-2FD6-D0D3-48C1EE94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32" y="1812674"/>
            <a:ext cx="7732568" cy="182645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209E7A3-0C31-C887-F44F-11B53BE3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82" y="1812673"/>
            <a:ext cx="3878095" cy="380303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FD73176-6455-C0C6-A7BA-6AC7934C5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4" y="4776279"/>
            <a:ext cx="7262494" cy="167885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C2EFCFC-3276-135B-1F2D-0850EAFB3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44" y="3754916"/>
            <a:ext cx="7629456" cy="142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78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{4203ECA0-21CF-4685-BC81-3779F4D13646}tf56390039_win32</Template>
  <TotalTime>0</TotalTime>
  <Words>290</Words>
  <Application>Microsoft Office PowerPoint</Application>
  <PresentationFormat>Breitbild</PresentationFormat>
  <Paragraphs>76</Paragraphs>
  <Slides>21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Wingdings 2</vt:lpstr>
      <vt:lpstr>Benutzerdefiniert</vt:lpstr>
      <vt:lpstr>Binäre Uhr</vt:lpstr>
      <vt:lpstr>Inhalt</vt:lpstr>
      <vt:lpstr>Funktionen für die Benutzer  </vt:lpstr>
      <vt:lpstr>Bauelemente </vt:lpstr>
      <vt:lpstr>Programmierung</vt:lpstr>
      <vt:lpstr>Programmierung</vt:lpstr>
      <vt:lpstr>Main/Programmstart </vt:lpstr>
      <vt:lpstr>Main/Programmstart </vt:lpstr>
      <vt:lpstr>Timer2  Für die Sekunden bzw. Min. Stunden.</vt:lpstr>
      <vt:lpstr>Timer2  Richtigkeit Messung</vt:lpstr>
      <vt:lpstr>Helligkeit🔆 </vt:lpstr>
      <vt:lpstr>Verbrauch bei änderung der Helligkeit🔆 </vt:lpstr>
      <vt:lpstr>Interrupts</vt:lpstr>
      <vt:lpstr>Buttons  in 2 Gruppen aufteilen</vt:lpstr>
      <vt:lpstr>BP0/PCINT0 /TAste1 Steuerung der Helligkeit</vt:lpstr>
      <vt:lpstr>Sleep Modus Powersave</vt:lpstr>
      <vt:lpstr>OFF/ON</vt:lpstr>
      <vt:lpstr>Sekunden Mode</vt:lpstr>
      <vt:lpstr>Uhr einStellen</vt:lpstr>
      <vt:lpstr>Letzer ZuStand Speichern beim Ausmachen</vt:lpstr>
      <vt:lpstr>Dank für Ihre Aufmerksamkeit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Binäre Uhr</dc:title>
  <dc:creator>Nouralrahman Hussain</dc:creator>
  <cp:lastModifiedBy>Nouralrahman Hussain</cp:lastModifiedBy>
  <cp:revision>3</cp:revision>
  <dcterms:created xsi:type="dcterms:W3CDTF">2024-03-27T22:05:28Z</dcterms:created>
  <dcterms:modified xsi:type="dcterms:W3CDTF">2025-03-06T11:23:27Z</dcterms:modified>
</cp:coreProperties>
</file>